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0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0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E2246B-1966-41E6-98B1-1497244A3BCC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CA03112-C3F3-40D8-9FC7-82D9631708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BD05-8C53-4651-AD9F-2D0D4E93A5E1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6DCDC-CA50-46D2-83F6-F6F6D54405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1F82-F4B9-4AD9-8608-458A38050A35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F9431-1FE5-4FE6-90A5-92F49BB901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9F28-B6C1-4230-8722-37AE14176A6A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59969-F358-4DA1-9C60-FD072D06D5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9234-4B46-46DB-8A9C-BDBE0025E4B3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50819-2647-42C9-90B8-2DCA236DE4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1318-5CCE-4AA9-80E0-E008A0D8425E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0256B-294A-40C7-9DD8-3B6A0EB302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E24A-0FB9-47C5-A56B-05DB3B5B9013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D2932-0C0A-486D-9C59-6FB7C820C7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4E8A-B905-4090-B380-B375BFE5E479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039A-C11F-4A7D-A794-AD2DDC5D90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3D1C-1A5B-46BD-9A04-D2A42D3C1297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93E47-7344-4549-972F-E710325FF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7B15-B921-4643-A33D-7B806BBB7249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03E9D-E2A3-4486-B201-AD2FCA384C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93A4-42FE-4B59-A29F-29E0A5ACEA41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68A9-F90C-4718-A4B8-B4C19954BE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543F-0AD6-4C43-8D3E-710E1366EE1B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5BFA8-4DB2-4BFF-9D20-D5BAAB31F9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EA802-C29D-4748-8CC7-F91C7C5A6ADA}" type="datetimeFigureOut">
              <a:rPr lang="en-US"/>
              <a:pPr>
                <a:defRPr/>
              </a:pPr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4D83F82C-0AE5-41AB-8E70-7E26B80EBB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sslab\Desktop\S128\Slid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sslab\Desktop\S128\Slide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sslab\Desktop\S128\Slide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sslab\Desktop\S128\Slide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sslab\Desktop\S128\Slide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sslab\Desktop\S128\Slide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sslab\Desktop\S128\Slide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sslab\Desktop\S128\Slide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K Law</dc:creator>
  <cp:lastModifiedBy>Mingyong Huang</cp:lastModifiedBy>
  <cp:revision>419</cp:revision>
  <dcterms:created xsi:type="dcterms:W3CDTF">2011-04-04T01:28:22Z</dcterms:created>
  <dcterms:modified xsi:type="dcterms:W3CDTF">2018-03-10T03:12:08Z</dcterms:modified>
</cp:coreProperties>
</file>